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46183-10A3-48BB-A448-3068FD8295F9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4D65D-89CD-4446-B387-536958B738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5322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46183-10A3-48BB-A448-3068FD8295F9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4D65D-89CD-4446-B387-536958B738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8769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46183-10A3-48BB-A448-3068FD8295F9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4D65D-89CD-4446-B387-536958B738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6263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46183-10A3-48BB-A448-3068FD8295F9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4D65D-89CD-4446-B387-536958B738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9927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46183-10A3-48BB-A448-3068FD8295F9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4D65D-89CD-4446-B387-536958B738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7275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46183-10A3-48BB-A448-3068FD8295F9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4D65D-89CD-4446-B387-536958B738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0760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46183-10A3-48BB-A448-3068FD8295F9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4D65D-89CD-4446-B387-536958B738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86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46183-10A3-48BB-A448-3068FD8295F9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4D65D-89CD-4446-B387-536958B738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8853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46183-10A3-48BB-A448-3068FD8295F9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4D65D-89CD-4446-B387-536958B738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2123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46183-10A3-48BB-A448-3068FD8295F9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4D65D-89CD-4446-B387-536958B738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6024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46183-10A3-48BB-A448-3068FD8295F9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4D65D-89CD-4446-B387-536958B738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7346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546183-10A3-48BB-A448-3068FD8295F9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74D65D-89CD-4446-B387-536958B738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3042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004264F4-8308-F492-22A9-ABEC30EE9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7102E5C5-DDE4-5B30-A1D0-B2CCEFF42932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0192A0D4-F97F-5986-316C-3341E654E91C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Birinciliği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1710652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D95BC-33BC-CD66-3F56-F5F8D145F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58EEA4E4-A502-A2E7-8727-0D35BF6515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9C63EF40-4BC3-E88D-4860-76F12DD6B874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İkinciliği için tebrik eder, bundan sonraki yaşamınızda başarılarınızın artarak devamını dileriz.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E9C1954B-3FDB-B5FF-9C22-E5BD856350E9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3438508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6B0FF-D9EC-C3F7-5162-A224BB9E2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83D87412-5673-18D6-4A77-94753FA177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455F1ECD-C250-C3F9-792E-662849831384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Üçüncülüğü için tebrik eder, bundan sonraki yaşamınızda başarılarınızın artarak devamını dileriz.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CE85887C-E6AD-CDC6-FE00-605E035656E9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1510916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84</Words>
  <Application>Microsoft Office PowerPoint</Application>
  <PresentationFormat>A4 Kağıt (210x297 mm)</PresentationFormat>
  <Paragraphs>9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2026-06-02T08:40:07Z</dcterms:created>
  <dcterms:modified xsi:type="dcterms:W3CDTF">2026-06-02T08:41:26Z</dcterms:modified>
</cp:coreProperties>
</file>